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</p:sldIdLst>
  <p:sldSz cy="10691800" cx="15119350"/>
  <p:notesSz cx="10239375" cy="7105650"/>
  <p:embeddedFontLst>
    <p:embeddedFont>
      <p:font typeface="Signika"/>
      <p:regular r:id="rId10"/>
      <p:bold r:id="rId11"/>
    </p:embeddedFont>
    <p:embeddedFont>
      <p:font typeface="Amatic SC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31">
          <p15:clr>
            <a:srgbClr val="A4A3A4"/>
          </p15:clr>
        </p15:guide>
        <p15:guide id="2" pos="3061">
          <p15:clr>
            <a:srgbClr val="A4A3A4"/>
          </p15:clr>
        </p15:guide>
        <p15:guide id="3" pos="8051">
          <p15:clr>
            <a:srgbClr val="A4A3A4"/>
          </p15:clr>
        </p15:guide>
        <p15:guide id="4" orient="horz" pos="6202">
          <p15:clr>
            <a:srgbClr val="A4A3A4"/>
          </p15:clr>
        </p15:guide>
        <p15:guide id="5" orient="horz" pos="2347">
          <p15:clr>
            <a:srgbClr val="A4A3A4"/>
          </p15:clr>
        </p15:guide>
        <p15:guide id="6" orient="horz" pos="3073">
          <p15:clr>
            <a:srgbClr val="A4A3A4"/>
          </p15:clr>
        </p15:guide>
        <p15:guide id="7" orient="horz" pos="4003">
          <p15:clr>
            <a:srgbClr val="A4A3A4"/>
          </p15:clr>
        </p15:guide>
        <p15:guide id="8" orient="horz" pos="4751">
          <p15:clr>
            <a:srgbClr val="A4A3A4"/>
          </p15:clr>
        </p15:guide>
        <p15:guide id="9" orient="horz" pos="5477">
          <p15:clr>
            <a:srgbClr val="A4A3A4"/>
          </p15:clr>
        </p15:guide>
        <p15:guide id="10" pos="5556">
          <p15:clr>
            <a:srgbClr val="A4A3A4"/>
          </p15:clr>
        </p15:guide>
        <p15:guide id="11" pos="4308">
          <p15:clr>
            <a:srgbClr val="A4A3A4"/>
          </p15:clr>
        </p15:guide>
        <p15:guide id="12" pos="6803">
          <p15:clr>
            <a:srgbClr val="A4A3A4"/>
          </p15:clr>
        </p15:guide>
        <p15:guide id="13" orient="horz" pos="1621">
          <p15:clr>
            <a:srgbClr val="A4A3A4"/>
          </p15:clr>
        </p15:guide>
        <p15:guide id="14" pos="1088">
          <p15:clr>
            <a:srgbClr val="9AA0A6"/>
          </p15:clr>
        </p15:guide>
        <p15:guide id="15" pos="168">
          <p15:clr>
            <a:srgbClr val="9AA0A6"/>
          </p15:clr>
        </p15:guide>
      </p15:sldGuideLst>
    </p:ext>
    <p:ext uri="GoogleSlidesCustomDataVersion2">
      <go:slidesCustomData xmlns:go="http://customooxmlschemas.google.com/" r:id="rId14" roundtripDataSignature="AMtx7mjNtzceMaORzbIAXsrkyGo6IHr6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31" orient="horz"/>
        <p:guide pos="3061"/>
        <p:guide pos="8051"/>
        <p:guide pos="6202" orient="horz"/>
        <p:guide pos="2347" orient="horz"/>
        <p:guide pos="3073" orient="horz"/>
        <p:guide pos="4003" orient="horz"/>
        <p:guide pos="4751" orient="horz"/>
        <p:guide pos="5477" orient="horz"/>
        <p:guide pos="5556"/>
        <p:guide pos="4308"/>
        <p:guide pos="6803"/>
        <p:guide pos="1621" orient="horz"/>
        <p:guide pos="1088"/>
        <p:guide pos="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ignika-bold.fntdata"/><Relationship Id="rId10" Type="http://schemas.openxmlformats.org/officeDocument/2006/relationships/font" Target="fonts/Signika-regular.fntdata"/><Relationship Id="rId13" Type="http://schemas.openxmlformats.org/officeDocument/2006/relationships/font" Target="fonts/AmaticSC-bold.fntdata"/><Relationship Id="rId12" Type="http://schemas.openxmlformats.org/officeDocument/2006/relationships/font" Target="fonts/AmaticS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50" spcFirstLastPara="1" rIns="94350" wrap="square" tIns="471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799943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50" spcFirstLastPara="1" rIns="94350" wrap="square" tIns="471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424238" y="887413"/>
            <a:ext cx="3390900" cy="23987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023939" y="3419594"/>
            <a:ext cx="8191500" cy="279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50" spcFirstLastPara="1" rIns="94350" wrap="square" tIns="471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anchorCtr="0" anchor="b" bIns="47175" lIns="94350" spcFirstLastPara="1" rIns="94350" wrap="square" tIns="471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799943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anchorCtr="0" anchor="b" bIns="47175" lIns="94350" spcFirstLastPara="1" rIns="94350" wrap="square" tIns="47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aa0f4527e_0_106:notes"/>
          <p:cNvSpPr/>
          <p:nvPr>
            <p:ph idx="2" type="sldImg"/>
          </p:nvPr>
        </p:nvSpPr>
        <p:spPr>
          <a:xfrm>
            <a:off x="1500254" y="532924"/>
            <a:ext cx="7239600" cy="2664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6aa0f4527e_0_106:notes"/>
          <p:cNvSpPr txBox="1"/>
          <p:nvPr>
            <p:ph idx="1" type="body"/>
          </p:nvPr>
        </p:nvSpPr>
        <p:spPr>
          <a:xfrm>
            <a:off x="1023938" y="3375184"/>
            <a:ext cx="81915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50" spcFirstLastPara="1" rIns="94350" wrap="square" tIns="471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aa0f4527e_0_329:notes"/>
          <p:cNvSpPr/>
          <p:nvPr>
            <p:ph idx="2" type="sldImg"/>
          </p:nvPr>
        </p:nvSpPr>
        <p:spPr>
          <a:xfrm>
            <a:off x="1500254" y="532924"/>
            <a:ext cx="7239600" cy="2664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36aa0f4527e_0_329:notes"/>
          <p:cNvSpPr txBox="1"/>
          <p:nvPr>
            <p:ph idx="1" type="body"/>
          </p:nvPr>
        </p:nvSpPr>
        <p:spPr>
          <a:xfrm>
            <a:off x="1023938" y="3375184"/>
            <a:ext cx="81915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50" spcFirstLastPara="1" rIns="94350" wrap="square" tIns="471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6aa0f4527e_0_375:notes"/>
          <p:cNvSpPr/>
          <p:nvPr>
            <p:ph idx="2" type="sldImg"/>
          </p:nvPr>
        </p:nvSpPr>
        <p:spPr>
          <a:xfrm>
            <a:off x="1500254" y="532924"/>
            <a:ext cx="7239600" cy="2664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36aa0f4527e_0_375:notes"/>
          <p:cNvSpPr txBox="1"/>
          <p:nvPr>
            <p:ph idx="1" type="body"/>
          </p:nvPr>
        </p:nvSpPr>
        <p:spPr>
          <a:xfrm>
            <a:off x="1023938" y="3375184"/>
            <a:ext cx="81915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75" lIns="94350" spcFirstLastPara="1" rIns="94350" wrap="square" tIns="471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6aa0f4527e_0_171"/>
          <p:cNvSpPr txBox="1"/>
          <p:nvPr>
            <p:ph type="ctrTitle"/>
          </p:nvPr>
        </p:nvSpPr>
        <p:spPr>
          <a:xfrm>
            <a:off x="515401" y="1547749"/>
            <a:ext cx="14088600" cy="4266600"/>
          </a:xfrm>
          <a:prstGeom prst="rect">
            <a:avLst/>
          </a:prstGeom>
          <a:noFill/>
          <a:ln>
            <a:noFill/>
          </a:ln>
        </p:spPr>
        <p:txBody>
          <a:bodyPr anchorCtr="0" anchor="b" bIns="164125" lIns="164125" spcFirstLastPara="1" rIns="164125" wrap="square" tIns="1641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/>
        </p:txBody>
      </p:sp>
      <p:sp>
        <p:nvSpPr>
          <p:cNvPr id="15" name="Google Shape;15;g36aa0f4527e_0_171"/>
          <p:cNvSpPr txBox="1"/>
          <p:nvPr>
            <p:ph idx="1" type="subTitle"/>
          </p:nvPr>
        </p:nvSpPr>
        <p:spPr>
          <a:xfrm>
            <a:off x="515387" y="5891299"/>
            <a:ext cx="140886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16" name="Google Shape;16;g36aa0f4527e_0_171"/>
          <p:cNvSpPr txBox="1"/>
          <p:nvPr>
            <p:ph idx="12" type="sldNum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6aa0f4527e_0_206"/>
          <p:cNvSpPr txBox="1"/>
          <p:nvPr>
            <p:ph hasCustomPrompt="1" type="title"/>
          </p:nvPr>
        </p:nvSpPr>
        <p:spPr>
          <a:xfrm>
            <a:off x="515387" y="2299303"/>
            <a:ext cx="140886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164125" lIns="164125" spcFirstLastPara="1" rIns="164125" wrap="square" tIns="1641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9pPr>
          </a:lstStyle>
          <a:p>
            <a:r>
              <a:t>xx%</a:t>
            </a:r>
          </a:p>
        </p:txBody>
      </p:sp>
      <p:sp>
        <p:nvSpPr>
          <p:cNvPr id="50" name="Google Shape;50;g36aa0f4527e_0_206"/>
          <p:cNvSpPr txBox="1"/>
          <p:nvPr>
            <p:ph idx="1" type="body"/>
          </p:nvPr>
        </p:nvSpPr>
        <p:spPr>
          <a:xfrm>
            <a:off x="515387" y="6552534"/>
            <a:ext cx="140886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438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indent="-3873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51" name="Google Shape;51;g36aa0f4527e_0_206"/>
          <p:cNvSpPr txBox="1"/>
          <p:nvPr>
            <p:ph idx="12" type="sldNum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aa0f4527e_0_210"/>
          <p:cNvSpPr txBox="1"/>
          <p:nvPr>
            <p:ph idx="12" type="sldNum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/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" type="body"/>
          </p:nvPr>
        </p:nvSpPr>
        <p:spPr>
          <a:xfrm>
            <a:off x="941956" y="2992450"/>
            <a:ext cx="13040400" cy="6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2200"/>
              </a:spcBef>
              <a:spcAft>
                <a:spcPts val="2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0" type="dt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5"/>
          <p:cNvSpPr txBox="1"/>
          <p:nvPr>
            <p:ph idx="11" type="ftr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/>
          <p:nvPr>
            <p:ph type="ctrTitle"/>
          </p:nvPr>
        </p:nvSpPr>
        <p:spPr>
          <a:xfrm>
            <a:off x="515401" y="1547749"/>
            <a:ext cx="14088600" cy="4266600"/>
          </a:xfrm>
          <a:prstGeom prst="rect">
            <a:avLst/>
          </a:prstGeom>
          <a:noFill/>
          <a:ln>
            <a:noFill/>
          </a:ln>
        </p:spPr>
        <p:txBody>
          <a:bodyPr anchorCtr="0" anchor="b" bIns="164125" lIns="164125" spcFirstLastPara="1" rIns="164125" wrap="square" tIns="1641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/>
        </p:txBody>
      </p:sp>
      <p:sp>
        <p:nvSpPr>
          <p:cNvPr id="66" name="Google Shape;66;p6"/>
          <p:cNvSpPr txBox="1"/>
          <p:nvPr>
            <p:ph idx="1" type="subTitle"/>
          </p:nvPr>
        </p:nvSpPr>
        <p:spPr>
          <a:xfrm>
            <a:off x="515387" y="5891299"/>
            <a:ext cx="140886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67" name="Google Shape;67;p6"/>
          <p:cNvSpPr txBox="1"/>
          <p:nvPr>
            <p:ph idx="12" type="sldNum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/>
          <p:nvPr>
            <p:ph type="title"/>
          </p:nvPr>
        </p:nvSpPr>
        <p:spPr>
          <a:xfrm>
            <a:off x="515387" y="4470975"/>
            <a:ext cx="14088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" type="body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2" type="sldNum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/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" type="body"/>
          </p:nvPr>
        </p:nvSpPr>
        <p:spPr>
          <a:xfrm>
            <a:off x="515387" y="2395651"/>
            <a:ext cx="66138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3873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78" name="Google Shape;78;p9"/>
          <p:cNvSpPr txBox="1"/>
          <p:nvPr>
            <p:ph idx="2" type="body"/>
          </p:nvPr>
        </p:nvSpPr>
        <p:spPr>
          <a:xfrm>
            <a:off x="7990239" y="2395651"/>
            <a:ext cx="66138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3873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79" name="Google Shape;79;p9"/>
          <p:cNvSpPr txBox="1"/>
          <p:nvPr>
            <p:ph idx="12" type="sldNum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/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515387" y="1154926"/>
            <a:ext cx="46428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164125" lIns="164125" spcFirstLastPara="1" rIns="164125" wrap="square" tIns="1641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515387" y="2888563"/>
            <a:ext cx="4642800" cy="6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>
            <a:off x="810615" y="935727"/>
            <a:ext cx="10529100" cy="85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6aa0f4527e_0_175"/>
          <p:cNvSpPr txBox="1"/>
          <p:nvPr>
            <p:ph type="title"/>
          </p:nvPr>
        </p:nvSpPr>
        <p:spPr>
          <a:xfrm>
            <a:off x="515387" y="4470975"/>
            <a:ext cx="14088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19" name="Google Shape;19;g36aa0f4527e_0_175"/>
          <p:cNvSpPr txBox="1"/>
          <p:nvPr>
            <p:ph idx="12" type="sldNum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7559675" y="-260"/>
            <a:ext cx="7559700" cy="1069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64125" lIns="164125" spcFirstLastPara="1" rIns="164125" wrap="square" tIns="16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/>
          <p:nvPr>
            <p:ph type="title"/>
          </p:nvPr>
        </p:nvSpPr>
        <p:spPr>
          <a:xfrm>
            <a:off x="438997" y="2563402"/>
            <a:ext cx="66885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64125" lIns="164125" spcFirstLastPara="1" rIns="164125" wrap="square" tIns="1641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38997" y="5826756"/>
            <a:ext cx="66885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94" name="Google Shape;94;p13"/>
          <p:cNvSpPr txBox="1"/>
          <p:nvPr>
            <p:ph idx="2" type="body"/>
          </p:nvPr>
        </p:nvSpPr>
        <p:spPr>
          <a:xfrm>
            <a:off x="8167326" y="1505136"/>
            <a:ext cx="6344400" cy="76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515387" y="8794102"/>
            <a:ext cx="99189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/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hasCustomPrompt="1" type="title"/>
          </p:nvPr>
        </p:nvSpPr>
        <p:spPr>
          <a:xfrm>
            <a:off x="515387" y="2299303"/>
            <a:ext cx="140886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164125" lIns="164125" spcFirstLastPara="1" rIns="164125" wrap="square" tIns="1641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9pPr>
          </a:lstStyle>
          <a:p>
            <a:r>
              <a:t>xx%</a:t>
            </a:r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515387" y="6552534"/>
            <a:ext cx="140886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431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6aa0f4527e_0_178"/>
          <p:cNvSpPr txBox="1"/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/>
        </p:txBody>
      </p:sp>
      <p:sp>
        <p:nvSpPr>
          <p:cNvPr id="22" name="Google Shape;22;g36aa0f4527e_0_178"/>
          <p:cNvSpPr txBox="1"/>
          <p:nvPr>
            <p:ph idx="1" type="body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438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indent="-3873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23" name="Google Shape;23;g36aa0f4527e_0_178"/>
          <p:cNvSpPr txBox="1"/>
          <p:nvPr>
            <p:ph idx="12" type="sldNum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6aa0f4527e_0_182"/>
          <p:cNvSpPr txBox="1"/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/>
        </p:txBody>
      </p:sp>
      <p:sp>
        <p:nvSpPr>
          <p:cNvPr id="26" name="Google Shape;26;g36aa0f4527e_0_182"/>
          <p:cNvSpPr txBox="1"/>
          <p:nvPr>
            <p:ph idx="1" type="body"/>
          </p:nvPr>
        </p:nvSpPr>
        <p:spPr>
          <a:xfrm>
            <a:off x="515387" y="2395651"/>
            <a:ext cx="66135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3873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7" name="Google Shape;27;g36aa0f4527e_0_182"/>
          <p:cNvSpPr txBox="1"/>
          <p:nvPr>
            <p:ph idx="2" type="body"/>
          </p:nvPr>
        </p:nvSpPr>
        <p:spPr>
          <a:xfrm>
            <a:off x="7990239" y="2395651"/>
            <a:ext cx="66135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3873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8" name="Google Shape;28;g36aa0f4527e_0_182"/>
          <p:cNvSpPr txBox="1"/>
          <p:nvPr>
            <p:ph idx="12" type="sldNum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6aa0f4527e_0_187"/>
          <p:cNvSpPr txBox="1"/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/>
        </p:txBody>
      </p:sp>
      <p:sp>
        <p:nvSpPr>
          <p:cNvPr id="31" name="Google Shape;31;g36aa0f4527e_0_187"/>
          <p:cNvSpPr txBox="1"/>
          <p:nvPr>
            <p:ph idx="12" type="sldNum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6aa0f4527e_0_190"/>
          <p:cNvSpPr txBox="1"/>
          <p:nvPr>
            <p:ph type="title"/>
          </p:nvPr>
        </p:nvSpPr>
        <p:spPr>
          <a:xfrm>
            <a:off x="515387" y="1154926"/>
            <a:ext cx="46431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164125" lIns="164125" spcFirstLastPara="1" rIns="164125" wrap="square" tIns="1641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4" name="Google Shape;34;g36aa0f4527e_0_190"/>
          <p:cNvSpPr txBox="1"/>
          <p:nvPr>
            <p:ph idx="1" type="body"/>
          </p:nvPr>
        </p:nvSpPr>
        <p:spPr>
          <a:xfrm>
            <a:off x="515387" y="2888563"/>
            <a:ext cx="4643100" cy="6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3619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35" name="Google Shape;35;g36aa0f4527e_0_190"/>
          <p:cNvSpPr txBox="1"/>
          <p:nvPr>
            <p:ph idx="12" type="sldNum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6aa0f4527e_0_194"/>
          <p:cNvSpPr txBox="1"/>
          <p:nvPr>
            <p:ph type="title"/>
          </p:nvPr>
        </p:nvSpPr>
        <p:spPr>
          <a:xfrm>
            <a:off x="810615" y="935727"/>
            <a:ext cx="10528800" cy="85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/>
        </p:txBody>
      </p:sp>
      <p:sp>
        <p:nvSpPr>
          <p:cNvPr id="38" name="Google Shape;38;g36aa0f4527e_0_194"/>
          <p:cNvSpPr txBox="1"/>
          <p:nvPr>
            <p:ph idx="12" type="sldNum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6aa0f4527e_0_197"/>
          <p:cNvSpPr/>
          <p:nvPr/>
        </p:nvSpPr>
        <p:spPr>
          <a:xfrm>
            <a:off x="7559675" y="-260"/>
            <a:ext cx="7559700" cy="1069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64125" lIns="164125" spcFirstLastPara="1" rIns="164125" wrap="square" tIns="164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36aa0f4527e_0_197"/>
          <p:cNvSpPr txBox="1"/>
          <p:nvPr>
            <p:ph type="title"/>
          </p:nvPr>
        </p:nvSpPr>
        <p:spPr>
          <a:xfrm>
            <a:off x="438997" y="2563402"/>
            <a:ext cx="66888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64125" lIns="164125" spcFirstLastPara="1" rIns="164125" wrap="square" tIns="1641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42" name="Google Shape;42;g36aa0f4527e_0_197"/>
          <p:cNvSpPr txBox="1"/>
          <p:nvPr>
            <p:ph idx="1" type="subTitle"/>
          </p:nvPr>
        </p:nvSpPr>
        <p:spPr>
          <a:xfrm>
            <a:off x="438997" y="5826756"/>
            <a:ext cx="66888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3" name="Google Shape;43;g36aa0f4527e_0_197"/>
          <p:cNvSpPr txBox="1"/>
          <p:nvPr>
            <p:ph idx="2" type="body"/>
          </p:nvPr>
        </p:nvSpPr>
        <p:spPr>
          <a:xfrm>
            <a:off x="8167326" y="1505136"/>
            <a:ext cx="6344100" cy="76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-438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indent="-3873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4" name="Google Shape;44;g36aa0f4527e_0_197"/>
          <p:cNvSpPr txBox="1"/>
          <p:nvPr>
            <p:ph idx="12" type="sldNum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6aa0f4527e_0_203"/>
          <p:cNvSpPr txBox="1"/>
          <p:nvPr>
            <p:ph idx="1" type="body"/>
          </p:nvPr>
        </p:nvSpPr>
        <p:spPr>
          <a:xfrm>
            <a:off x="515387" y="8794102"/>
            <a:ext cx="99189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</a:lstStyle>
          <a:p/>
        </p:txBody>
      </p:sp>
      <p:sp>
        <p:nvSpPr>
          <p:cNvPr id="47" name="Google Shape;47;g36aa0f4527e_0_203"/>
          <p:cNvSpPr txBox="1"/>
          <p:nvPr>
            <p:ph idx="12" type="sldNum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6aa0f4527e_0_167"/>
          <p:cNvSpPr txBox="1"/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b="0" i="0" sz="5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b="0" i="0" sz="5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b="0" i="0" sz="5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b="0" i="0" sz="5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b="0" i="0" sz="5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b="0" i="0" sz="5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b="0" i="0" sz="5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b="0" i="0" sz="5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b="0" i="0" sz="5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36aa0f4527e_0_167"/>
          <p:cNvSpPr txBox="1"/>
          <p:nvPr>
            <p:ph idx="1" type="body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438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●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73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73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73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73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73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36aa0f4527e_0_167"/>
          <p:cNvSpPr txBox="1"/>
          <p:nvPr>
            <p:ph idx="12" type="sldNum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/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4"/>
          <p:cNvSpPr txBox="1"/>
          <p:nvPr>
            <p:ph idx="1" type="body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125" lIns="164125" spcFirstLastPara="1" rIns="164125" wrap="square" tIns="164125">
            <a:norm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73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73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73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73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73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4"/>
          <p:cNvSpPr txBox="1"/>
          <p:nvPr>
            <p:ph idx="12" type="sldNum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4125" lIns="164125" spcFirstLastPara="1" rIns="164125" wrap="square" tIns="1641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11.png"/><Relationship Id="rId13" Type="http://schemas.openxmlformats.org/officeDocument/2006/relationships/image" Target="../media/image13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8.png"/><Relationship Id="rId15" Type="http://schemas.openxmlformats.org/officeDocument/2006/relationships/image" Target="../media/image10.png"/><Relationship Id="rId1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10.png"/><Relationship Id="rId13" Type="http://schemas.openxmlformats.org/officeDocument/2006/relationships/image" Target="../media/image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6.png"/><Relationship Id="rId15" Type="http://schemas.openxmlformats.org/officeDocument/2006/relationships/image" Target="../media/image11.png"/><Relationship Id="rId14" Type="http://schemas.openxmlformats.org/officeDocument/2006/relationships/image" Target="../media/image8.png"/><Relationship Id="rId5" Type="http://schemas.openxmlformats.org/officeDocument/2006/relationships/image" Target="../media/image15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6.png"/><Relationship Id="rId13" Type="http://schemas.openxmlformats.org/officeDocument/2006/relationships/image" Target="../media/image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15" Type="http://schemas.openxmlformats.org/officeDocument/2006/relationships/image" Target="../media/image11.png"/><Relationship Id="rId1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36aa0f4527e_0_106" title="Daily filled rolls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3488" y="9315444"/>
            <a:ext cx="2305300" cy="72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36aa0f4527e_0_106" title="Earth Character@4x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98704" y="34759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36aa0f4527e_0_106" title="E@4x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453610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36aa0f4527e_0_106" title="B@4x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221178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36aa0f4527e_0_106" title="C@4x.png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964745" y="172018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6aa0f4527e_0_106" title="D@4x.png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708317" y="1720187"/>
            <a:ext cx="182706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6aa0f4527e_0_106" title="A@4x.png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5">
            <a:off x="-1463592" y="1720181"/>
            <a:ext cx="184429" cy="60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6aa0f4527e_0_106" title="Power Hero@4x.png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708060" y="2926300"/>
            <a:ext cx="448237" cy="37353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6aa0f4527e_0_106"/>
          <p:cNvSpPr txBox="1"/>
          <p:nvPr/>
        </p:nvSpPr>
        <p:spPr>
          <a:xfrm>
            <a:off x="3119025" y="26471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and Tomato Pizza Slice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Wedges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8" name="Google Shape;118;g36aa0f4527e_0_106"/>
          <p:cNvSpPr txBox="1"/>
          <p:nvPr/>
        </p:nvSpPr>
        <p:spPr>
          <a:xfrm>
            <a:off x="5160850" y="26888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Sweet Chilli </a:t>
            </a:r>
            <a:endParaRPr sz="150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Chicken Noodles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grpSp>
        <p:nvGrpSpPr>
          <p:cNvPr id="119" name="Google Shape;119;g36aa0f4527e_0_106"/>
          <p:cNvGrpSpPr/>
          <p:nvPr/>
        </p:nvGrpSpPr>
        <p:grpSpPr>
          <a:xfrm>
            <a:off x="6618713" y="8924387"/>
            <a:ext cx="2964882" cy="1112184"/>
            <a:chOff x="6618713" y="8924387"/>
            <a:chExt cx="2964882" cy="1112184"/>
          </a:xfrm>
        </p:grpSpPr>
        <p:pic>
          <p:nvPicPr>
            <p:cNvPr id="120" name="Google Shape;120;g36aa0f4527e_0_106" title="Available Daily@4x.png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618713" y="8924387"/>
              <a:ext cx="2964882" cy="1112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g36aa0f4527e_0_106"/>
            <p:cNvSpPr txBox="1"/>
            <p:nvPr/>
          </p:nvSpPr>
          <p:spPr>
            <a:xfrm>
              <a:off x="7471325" y="9361250"/>
              <a:ext cx="19758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GB" sz="1600" u="none" cap="none" strike="noStrike">
                  <a:solidFill>
                    <a:srgbClr val="434343"/>
                  </a:solidFill>
                  <a:latin typeface="Amatic SC"/>
                  <a:ea typeface="Amatic SC"/>
                  <a:cs typeface="Amatic SC"/>
                  <a:sym typeface="Amatic SC"/>
                </a:rPr>
                <a:t>Daily salad bowl, freshly baked bread, yoghurts and cut fruit</a:t>
              </a:r>
              <a:endParaRPr b="1" i="0" sz="1500" u="none" cap="none" strike="noStrik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pic>
        <p:nvPicPr>
          <p:cNvPr id="122" name="Google Shape;122;g36aa0f4527e_0_106" title="Heart Hero@4x.png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-657175" y="4024650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36aa0f4527e_0_106" title="Leaf@4x.png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flipH="1" rot="-516207">
            <a:off x="2589476" y="4070858"/>
            <a:ext cx="429550" cy="47862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6aa0f4527e_0_106"/>
          <p:cNvSpPr txBox="1"/>
          <p:nvPr/>
        </p:nvSpPr>
        <p:spPr>
          <a:xfrm>
            <a:off x="73439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Chicken, Stuffing, Skin on Roasties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5" name="Google Shape;125;g36aa0f4527e_0_106"/>
          <p:cNvSpPr txBox="1"/>
          <p:nvPr/>
        </p:nvSpPr>
        <p:spPr>
          <a:xfrm>
            <a:off x="94775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Moroccan Meatball Tagine and Rice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6" name="Google Shape;126;g36aa0f4527e_0_106"/>
          <p:cNvSpPr txBox="1"/>
          <p:nvPr/>
        </p:nvSpPr>
        <p:spPr>
          <a:xfrm>
            <a:off x="11689425" y="25848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Golden Fish Fingers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or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Salmon Fingers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Chips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7" name="Google Shape;127;g36aa0f4527e_0_106"/>
          <p:cNvSpPr txBox="1"/>
          <p:nvPr/>
        </p:nvSpPr>
        <p:spPr>
          <a:xfrm>
            <a:off x="3119025" y="386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Sweetcorn Fritters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Wedges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8" name="Google Shape;128;g36aa0f4527e_0_106"/>
          <p:cNvSpPr txBox="1"/>
          <p:nvPr/>
        </p:nvSpPr>
        <p:spPr>
          <a:xfrm>
            <a:off x="5160850" y="39080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Hoisin Sticky </a:t>
            </a:r>
            <a:endParaRPr sz="150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Noodles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9" name="Google Shape;129;g36aa0f4527e_0_106"/>
          <p:cNvSpPr txBox="1"/>
          <p:nvPr/>
        </p:nvSpPr>
        <p:spPr>
          <a:xfrm>
            <a:off x="7343950" y="3873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Roasted Vegetable Strudel, Skin on Roasties and Gravy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0" name="Google Shape;130;g36aa0f4527e_0_106"/>
          <p:cNvSpPr txBox="1"/>
          <p:nvPr/>
        </p:nvSpPr>
        <p:spPr>
          <a:xfrm>
            <a:off x="9477550" y="394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Sweet Potato Tagine</a:t>
            </a:r>
            <a:endParaRPr sz="150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and Rice</a:t>
            </a:r>
            <a:endParaRPr sz="150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1" name="Google Shape;131;g36aa0f4527e_0_106"/>
          <p:cNvSpPr txBox="1"/>
          <p:nvPr/>
        </p:nvSpPr>
        <p:spPr>
          <a:xfrm>
            <a:off x="11689425" y="380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Cheesy Bean Wrap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Chips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2" name="Google Shape;132;g36aa0f4527e_0_106"/>
          <p:cNvSpPr txBox="1"/>
          <p:nvPr/>
        </p:nvSpPr>
        <p:spPr>
          <a:xfrm>
            <a:off x="3119025" y="51617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Sticks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3" name="Google Shape;133;g36aa0f4527e_0_106"/>
          <p:cNvSpPr txBox="1"/>
          <p:nvPr/>
        </p:nvSpPr>
        <p:spPr>
          <a:xfrm>
            <a:off x="5160850" y="52034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Green Beans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4" name="Google Shape;134;g36aa0f4527e_0_106"/>
          <p:cNvSpPr txBox="1"/>
          <p:nvPr/>
        </p:nvSpPr>
        <p:spPr>
          <a:xfrm>
            <a:off x="73439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Carrots and Cabbage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5" name="Google Shape;135;g36aa0f4527e_0_106"/>
          <p:cNvSpPr txBox="1"/>
          <p:nvPr/>
        </p:nvSpPr>
        <p:spPr>
          <a:xfrm>
            <a:off x="94775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Mixed Greens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6" name="Google Shape;136;g36aa0f4527e_0_106"/>
          <p:cNvSpPr txBox="1"/>
          <p:nvPr/>
        </p:nvSpPr>
        <p:spPr>
          <a:xfrm>
            <a:off x="11689425" y="50994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Peas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7" name="Google Shape;137;g36aa0f4527e_0_106"/>
          <p:cNvSpPr txBox="1"/>
          <p:nvPr/>
        </p:nvSpPr>
        <p:spPr>
          <a:xfrm>
            <a:off x="3119025" y="63809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8" name="Google Shape;138;g36aa0f4527e_0_106"/>
          <p:cNvSpPr txBox="1"/>
          <p:nvPr/>
        </p:nvSpPr>
        <p:spPr>
          <a:xfrm>
            <a:off x="5160850" y="64226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9" name="Google Shape;139;g36aa0f4527e_0_106"/>
          <p:cNvSpPr txBox="1"/>
          <p:nvPr/>
        </p:nvSpPr>
        <p:spPr>
          <a:xfrm>
            <a:off x="73439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0" name="Google Shape;140;g36aa0f4527e_0_106"/>
          <p:cNvSpPr txBox="1"/>
          <p:nvPr/>
        </p:nvSpPr>
        <p:spPr>
          <a:xfrm>
            <a:off x="94775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1" name="Google Shape;141;g36aa0f4527e_0_106"/>
          <p:cNvSpPr txBox="1"/>
          <p:nvPr/>
        </p:nvSpPr>
        <p:spPr>
          <a:xfrm>
            <a:off x="11689425" y="63186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2" name="Google Shape;142;g36aa0f4527e_0_106"/>
          <p:cNvSpPr txBox="1"/>
          <p:nvPr/>
        </p:nvSpPr>
        <p:spPr>
          <a:xfrm>
            <a:off x="3119025" y="767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Butterfly Pastry Biscuits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3" name="Google Shape;143;g36aa0f4527e_0_106"/>
          <p:cNvSpPr txBox="1"/>
          <p:nvPr/>
        </p:nvSpPr>
        <p:spPr>
          <a:xfrm>
            <a:off x="5160850" y="77180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Strawberry and Pineapple Jelly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4" name="Google Shape;144;g36aa0f4527e_0_106"/>
          <p:cNvSpPr txBox="1"/>
          <p:nvPr/>
        </p:nvSpPr>
        <p:spPr>
          <a:xfrm>
            <a:off x="73439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Banana Bread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and Custard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5" name="Google Shape;145;g36aa0f4527e_0_106"/>
          <p:cNvSpPr txBox="1"/>
          <p:nvPr/>
        </p:nvSpPr>
        <p:spPr>
          <a:xfrm>
            <a:off x="94775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Apple Cinnamon Buns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6" name="Google Shape;146;g36aa0f4527e_0_106"/>
          <p:cNvSpPr txBox="1"/>
          <p:nvPr/>
        </p:nvSpPr>
        <p:spPr>
          <a:xfrm>
            <a:off x="11689425" y="761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Lemon Drizzle Cake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47" name="Google Shape;147;g36aa0f4527e_0_106" title="Power Hero@4x.png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345815" y="82332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36aa0f4527e_0_106" title="Earth Character@4x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4583" y="42970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36aa0f4527e_0_106" title="Heart Hero@4x.png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240825" y="434662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36aa0f4527e_0_106" title="Pasta Twirler@4x.png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1240835" y="8998856"/>
            <a:ext cx="1336799" cy="22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36aa0f4527e_0_106"/>
          <p:cNvSpPr txBox="1"/>
          <p:nvPr/>
        </p:nvSpPr>
        <p:spPr>
          <a:xfrm>
            <a:off x="12488232" y="9145054"/>
            <a:ext cx="10935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7999A"/>
                </a:solidFill>
                <a:latin typeface="Amatic SC"/>
                <a:ea typeface="Amatic SC"/>
                <a:cs typeface="Amatic SC"/>
                <a:sym typeface="Amatic SC"/>
              </a:rPr>
              <a:t>Topped Pasta</a:t>
            </a:r>
            <a:endParaRPr b="1" i="0" sz="1900" u="none" cap="none" strike="noStrike">
              <a:solidFill>
                <a:srgbClr val="07999A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2" name="Google Shape;152;g36aa0f4527e_0_106"/>
          <p:cNvSpPr txBox="1"/>
          <p:nvPr/>
        </p:nvSpPr>
        <p:spPr>
          <a:xfrm>
            <a:off x="12488225" y="94435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Hot Pasta topped with Homemade Tomato Sauce </a:t>
            </a:r>
            <a:endParaRPr b="1" i="0" sz="1600" u="none" cap="none" strike="noStrik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&amp; Cheese</a:t>
            </a:r>
            <a:endParaRPr b="1" i="0" sz="1600" u="none" cap="none" strike="noStrik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53" name="Google Shape;153;g36aa0f4527e_0_106" title="Earth Character@4x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71733" y="90699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36aa0f4527e_0_106" title="Heart Hero@4x.png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3872525" y="9280375"/>
            <a:ext cx="346449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36aa0f4527e_0_106"/>
          <p:cNvSpPr txBox="1"/>
          <p:nvPr/>
        </p:nvSpPr>
        <p:spPr>
          <a:xfrm>
            <a:off x="710875" y="1325550"/>
            <a:ext cx="2305200" cy="9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WEEK 1</a:t>
            </a:r>
            <a:endParaRPr b="1" sz="110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Autumn Winter 2025/26</a:t>
            </a:r>
            <a:endParaRPr b="1" sz="110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*Dates to be entered by RO managers, as start dates vary by unit</a:t>
            </a:r>
            <a:endParaRPr b="1" sz="90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6" name="Google Shape;156;g36aa0f4527e_0_106"/>
          <p:cNvSpPr txBox="1"/>
          <p:nvPr/>
        </p:nvSpPr>
        <p:spPr>
          <a:xfrm>
            <a:off x="12859388" y="420550"/>
            <a:ext cx="2183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PRIMARY</a:t>
            </a:r>
            <a:endParaRPr b="1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WORLD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g36aa0f4527e_0_106" title="Earth Character@4x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221" y="914503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36aa0f4527e_0_106" title="Power Hero@4x.png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38940" y="8233200"/>
            <a:ext cx="448237" cy="373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36aa0f4527e_0_329" title="Daily filled rolls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3488" y="9315444"/>
            <a:ext cx="2305300" cy="72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36aa0f4527e_0_329"/>
          <p:cNvSpPr txBox="1"/>
          <p:nvPr/>
        </p:nvSpPr>
        <p:spPr>
          <a:xfrm>
            <a:off x="3119025" y="26471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Lasagne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5" name="Google Shape;165;g36aa0f4527e_0_329"/>
          <p:cNvSpPr txBox="1"/>
          <p:nvPr/>
        </p:nvSpPr>
        <p:spPr>
          <a:xfrm>
            <a:off x="5160850" y="26888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Chicken Jambalaya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grpSp>
        <p:nvGrpSpPr>
          <p:cNvPr id="166" name="Google Shape;166;g36aa0f4527e_0_329"/>
          <p:cNvGrpSpPr/>
          <p:nvPr/>
        </p:nvGrpSpPr>
        <p:grpSpPr>
          <a:xfrm>
            <a:off x="6618713" y="8924387"/>
            <a:ext cx="2964882" cy="1112184"/>
            <a:chOff x="6618713" y="8924387"/>
            <a:chExt cx="2964882" cy="1112184"/>
          </a:xfrm>
        </p:grpSpPr>
        <p:pic>
          <p:nvPicPr>
            <p:cNvPr id="167" name="Google Shape;167;g36aa0f4527e_0_329" title="Available Daily@4x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618713" y="8924387"/>
              <a:ext cx="2964882" cy="1112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g36aa0f4527e_0_329"/>
            <p:cNvSpPr txBox="1"/>
            <p:nvPr/>
          </p:nvSpPr>
          <p:spPr>
            <a:xfrm>
              <a:off x="7471325" y="9361250"/>
              <a:ext cx="19758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GB" sz="1600" u="none" cap="none" strike="noStrike">
                  <a:solidFill>
                    <a:srgbClr val="434343"/>
                  </a:solidFill>
                  <a:latin typeface="Amatic SC"/>
                  <a:ea typeface="Amatic SC"/>
                  <a:cs typeface="Amatic SC"/>
                  <a:sym typeface="Amatic SC"/>
                </a:rPr>
                <a:t>Daily salad bowl, freshly baked bread, yoghurts and cut fruit</a:t>
              </a:r>
              <a:endParaRPr b="1" i="0" sz="1500" u="none" cap="none" strike="noStrik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169" name="Google Shape;169;g36aa0f4527e_0_329"/>
          <p:cNvSpPr txBox="1"/>
          <p:nvPr/>
        </p:nvSpPr>
        <p:spPr>
          <a:xfrm>
            <a:off x="73439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Gammon,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Skin on Roasties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0" name="Google Shape;170;g36aa0f4527e_0_329"/>
          <p:cNvSpPr txBox="1"/>
          <p:nvPr/>
        </p:nvSpPr>
        <p:spPr>
          <a:xfrm>
            <a:off x="94775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Spanish Chicken Stew with Potatoes and Tomato Sauce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1" name="Google Shape;171;g36aa0f4527e_0_329"/>
          <p:cNvSpPr txBox="1"/>
          <p:nvPr/>
        </p:nvSpPr>
        <p:spPr>
          <a:xfrm>
            <a:off x="11689425" y="25848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Golden Fish Fingers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Chips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2" name="Google Shape;172;g36aa0f4527e_0_329"/>
          <p:cNvSpPr txBox="1"/>
          <p:nvPr/>
        </p:nvSpPr>
        <p:spPr>
          <a:xfrm>
            <a:off x="3119025" y="386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Green Veg and Butter Bean Pie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Wedges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3" name="Google Shape;173;g36aa0f4527e_0_329"/>
          <p:cNvSpPr txBox="1"/>
          <p:nvPr/>
        </p:nvSpPr>
        <p:spPr>
          <a:xfrm>
            <a:off x="5160850" y="39080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Veggie Enchiladas </a:t>
            </a:r>
            <a:endParaRPr sz="150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Rice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4" name="Google Shape;174;g36aa0f4527e_0_329"/>
          <p:cNvSpPr txBox="1"/>
          <p:nvPr/>
        </p:nvSpPr>
        <p:spPr>
          <a:xfrm>
            <a:off x="7343950" y="3873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Cheddar and Broccoli Crustless Quiche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5" name="Google Shape;175;g36aa0f4527e_0_329"/>
          <p:cNvSpPr txBox="1"/>
          <p:nvPr/>
        </p:nvSpPr>
        <p:spPr>
          <a:xfrm>
            <a:off x="9477550" y="394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Spanish Spinach and Chickpeas with </a:t>
            </a:r>
            <a:endParaRPr sz="150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Potatoes and Tomato Sauce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6" name="Google Shape;176;g36aa0f4527e_0_329"/>
          <p:cNvSpPr txBox="1"/>
          <p:nvPr/>
        </p:nvSpPr>
        <p:spPr>
          <a:xfrm>
            <a:off x="11689425" y="380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BBQ Veggie Wrap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Chips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7" name="Google Shape;177;g36aa0f4527e_0_329"/>
          <p:cNvSpPr txBox="1"/>
          <p:nvPr/>
        </p:nvSpPr>
        <p:spPr>
          <a:xfrm>
            <a:off x="3119025" y="51617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Sweetcorn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8" name="Google Shape;178;g36aa0f4527e_0_329"/>
          <p:cNvSpPr txBox="1"/>
          <p:nvPr/>
        </p:nvSpPr>
        <p:spPr>
          <a:xfrm>
            <a:off x="5160850" y="52034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Broccoli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9" name="Google Shape;179;g36aa0f4527e_0_329"/>
          <p:cNvSpPr txBox="1"/>
          <p:nvPr/>
        </p:nvSpPr>
        <p:spPr>
          <a:xfrm>
            <a:off x="73439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Carrots and Peas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80" name="Google Shape;180;g36aa0f4527e_0_329"/>
          <p:cNvSpPr txBox="1"/>
          <p:nvPr/>
        </p:nvSpPr>
        <p:spPr>
          <a:xfrm>
            <a:off x="94775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Mixed Greens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81" name="Google Shape;181;g36aa0f4527e_0_329"/>
          <p:cNvSpPr txBox="1"/>
          <p:nvPr/>
        </p:nvSpPr>
        <p:spPr>
          <a:xfrm>
            <a:off x="11689425" y="50994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Beans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82" name="Google Shape;182;g36aa0f4527e_0_329"/>
          <p:cNvSpPr txBox="1"/>
          <p:nvPr/>
        </p:nvSpPr>
        <p:spPr>
          <a:xfrm>
            <a:off x="3119025" y="63809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83" name="Google Shape;183;g36aa0f4527e_0_329"/>
          <p:cNvSpPr txBox="1"/>
          <p:nvPr/>
        </p:nvSpPr>
        <p:spPr>
          <a:xfrm>
            <a:off x="5160850" y="64226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84" name="Google Shape;184;g36aa0f4527e_0_329"/>
          <p:cNvSpPr txBox="1"/>
          <p:nvPr/>
        </p:nvSpPr>
        <p:spPr>
          <a:xfrm>
            <a:off x="73439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85" name="Google Shape;185;g36aa0f4527e_0_329"/>
          <p:cNvSpPr txBox="1"/>
          <p:nvPr/>
        </p:nvSpPr>
        <p:spPr>
          <a:xfrm>
            <a:off x="94775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86" name="Google Shape;186;g36aa0f4527e_0_329"/>
          <p:cNvSpPr txBox="1"/>
          <p:nvPr/>
        </p:nvSpPr>
        <p:spPr>
          <a:xfrm>
            <a:off x="11689425" y="63186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87" name="Google Shape;187;g36aa0f4527e_0_329"/>
          <p:cNvSpPr txBox="1"/>
          <p:nvPr/>
        </p:nvSpPr>
        <p:spPr>
          <a:xfrm>
            <a:off x="3119025" y="767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Chocolate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Popcorn Bars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88" name="Google Shape;188;g36aa0f4527e_0_329"/>
          <p:cNvSpPr txBox="1"/>
          <p:nvPr/>
        </p:nvSpPr>
        <p:spPr>
          <a:xfrm>
            <a:off x="5160850" y="77180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Orange and Peach Jelly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89" name="Google Shape;189;g36aa0f4527e_0_329"/>
          <p:cNvSpPr txBox="1"/>
          <p:nvPr/>
        </p:nvSpPr>
        <p:spPr>
          <a:xfrm>
            <a:off x="73439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Apple Tea Cake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and Custard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0" name="Google Shape;190;g36aa0f4527e_0_329"/>
          <p:cNvSpPr txBox="1"/>
          <p:nvPr/>
        </p:nvSpPr>
        <p:spPr>
          <a:xfrm>
            <a:off x="94775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Iced Vanilla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Sponge Cake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1" name="Google Shape;191;g36aa0f4527e_0_329"/>
          <p:cNvSpPr txBox="1"/>
          <p:nvPr/>
        </p:nvSpPr>
        <p:spPr>
          <a:xfrm>
            <a:off x="11689425" y="761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 Cake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92" name="Google Shape;192;g36aa0f4527e_0_329" title="Earth Character@4x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698704" y="34759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36aa0f4527e_0_329" title="Power Hero@4x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708060" y="29263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6aa0f4527e_0_329" title="Heart Hero@4x.png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657175" y="4024650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36aa0f4527e_0_329" title="Leaf@4x.png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698700" y="4599975"/>
            <a:ext cx="429527" cy="47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36aa0f4527e_0_329" title="Power Hero@4x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147740" y="82332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36aa0f4527e_0_329" title="Earth Character@4x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38946" y="4424862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36aa0f4527e_0_329" title="Heart Hero@4x.png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80488" y="317732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36aa0f4527e_0_329" title="Earth Character@4x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44583" y="4424862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36aa0f4527e_0_329" title="Pasta Twirler@4x.png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240835" y="8998856"/>
            <a:ext cx="1336799" cy="22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36aa0f4527e_0_329"/>
          <p:cNvSpPr txBox="1"/>
          <p:nvPr/>
        </p:nvSpPr>
        <p:spPr>
          <a:xfrm>
            <a:off x="12488232" y="9145054"/>
            <a:ext cx="10935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7999A"/>
                </a:solidFill>
                <a:latin typeface="Amatic SC"/>
                <a:ea typeface="Amatic SC"/>
                <a:cs typeface="Amatic SC"/>
                <a:sym typeface="Amatic SC"/>
              </a:rPr>
              <a:t>Topped Pasta</a:t>
            </a:r>
            <a:endParaRPr b="1" i="0" sz="1900" u="none" cap="none" strike="noStrike">
              <a:solidFill>
                <a:srgbClr val="07999A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2" name="Google Shape;202;g36aa0f4527e_0_329"/>
          <p:cNvSpPr txBox="1"/>
          <p:nvPr/>
        </p:nvSpPr>
        <p:spPr>
          <a:xfrm>
            <a:off x="12488225" y="94435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Hot Pasta topped with Homemade Tomato Sauce </a:t>
            </a:r>
            <a:endParaRPr b="1" i="0" sz="1600" u="none" cap="none" strike="noStrik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&amp; Cheese</a:t>
            </a:r>
            <a:endParaRPr b="1" i="0" sz="1600" u="none" cap="none" strike="noStrik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03" name="Google Shape;203;g36aa0f4527e_0_329" title="Earth Character@4x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571733" y="90699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36aa0f4527e_0_329" title="Heart Hero@4x.png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872525" y="928037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36aa0f4527e_0_329" title="E@4x.png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453610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6aa0f4527e_0_329" title="B@4x.png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221178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6aa0f4527e_0_329" title="C@4x.png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-964745" y="172018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36aa0f4527e_0_329" title="D@4x.png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-708317" y="1720187"/>
            <a:ext cx="182706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36aa0f4527e_0_329" title="A@4x.png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5">
            <a:off x="-1463592" y="1720181"/>
            <a:ext cx="184429" cy="60327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36aa0f4527e_0_329"/>
          <p:cNvSpPr txBox="1"/>
          <p:nvPr/>
        </p:nvSpPr>
        <p:spPr>
          <a:xfrm>
            <a:off x="710875" y="1325550"/>
            <a:ext cx="2305200" cy="9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WEEK 2</a:t>
            </a:r>
            <a:endParaRPr b="1" sz="110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Autumn Winter 2025/26</a:t>
            </a:r>
            <a:endParaRPr b="1" sz="110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*Dates to be entered by RO managers, as start dates vary by unit</a:t>
            </a:r>
            <a:endParaRPr b="1" sz="90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11" name="Google Shape;211;g36aa0f4527e_0_329"/>
          <p:cNvSpPr txBox="1"/>
          <p:nvPr/>
        </p:nvSpPr>
        <p:spPr>
          <a:xfrm>
            <a:off x="12859388" y="420550"/>
            <a:ext cx="2183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PRIMARY</a:t>
            </a:r>
            <a:endParaRPr b="1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WORLD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g36aa0f4527e_0_329" title="Earth Character@4x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221" y="914503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36aa0f4527e_0_329" title="Power Hero@4x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38940" y="82332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36aa0f4527e_0_329" title="Leaf@4x.png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 rot="-516207">
            <a:off x="2589476" y="4070858"/>
            <a:ext cx="429550" cy="478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36aa0f4527e_0_375" title="Daily filled rolls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3488" y="9315444"/>
            <a:ext cx="2305300" cy="72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36aa0f4527e_0_375" title="Pasta Twirler@4x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40835" y="8998856"/>
            <a:ext cx="1336799" cy="22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36aa0f4527e_0_375"/>
          <p:cNvSpPr txBox="1"/>
          <p:nvPr/>
        </p:nvSpPr>
        <p:spPr>
          <a:xfrm>
            <a:off x="3119025" y="26471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and Tomato Pizza Slice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Wedges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22" name="Google Shape;222;g36aa0f4527e_0_375"/>
          <p:cNvSpPr txBox="1"/>
          <p:nvPr/>
        </p:nvSpPr>
        <p:spPr>
          <a:xfrm>
            <a:off x="5160850" y="26888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Mild Chicken Tikka Masala and Rice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grpSp>
        <p:nvGrpSpPr>
          <p:cNvPr id="223" name="Google Shape;223;g36aa0f4527e_0_375"/>
          <p:cNvGrpSpPr/>
          <p:nvPr/>
        </p:nvGrpSpPr>
        <p:grpSpPr>
          <a:xfrm>
            <a:off x="6618713" y="8924387"/>
            <a:ext cx="2964882" cy="1112184"/>
            <a:chOff x="6618713" y="8924387"/>
            <a:chExt cx="2964882" cy="1112184"/>
          </a:xfrm>
        </p:grpSpPr>
        <p:pic>
          <p:nvPicPr>
            <p:cNvPr id="224" name="Google Shape;224;g36aa0f4527e_0_375" title="Available Daily@4x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618713" y="8924387"/>
              <a:ext cx="2964882" cy="1112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g36aa0f4527e_0_375"/>
            <p:cNvSpPr txBox="1"/>
            <p:nvPr/>
          </p:nvSpPr>
          <p:spPr>
            <a:xfrm>
              <a:off x="7471325" y="9361250"/>
              <a:ext cx="19758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GB" sz="1600" u="none" cap="none" strike="noStrike">
                  <a:solidFill>
                    <a:srgbClr val="434343"/>
                  </a:solidFill>
                  <a:latin typeface="Amatic SC"/>
                  <a:ea typeface="Amatic SC"/>
                  <a:cs typeface="Amatic SC"/>
                  <a:sym typeface="Amatic SC"/>
                </a:rPr>
                <a:t>Daily salad bowl, freshly baked bread, yoghurts and cut fruit</a:t>
              </a:r>
              <a:endParaRPr b="1" i="0" sz="1500" u="none" cap="none" strike="noStrik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226" name="Google Shape;226;g36aa0f4527e_0_375"/>
          <p:cNvSpPr txBox="1"/>
          <p:nvPr/>
        </p:nvSpPr>
        <p:spPr>
          <a:xfrm>
            <a:off x="12488232" y="9145054"/>
            <a:ext cx="10935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7999A"/>
                </a:solidFill>
                <a:latin typeface="Amatic SC"/>
                <a:ea typeface="Amatic SC"/>
                <a:cs typeface="Amatic SC"/>
                <a:sym typeface="Amatic SC"/>
              </a:rPr>
              <a:t>Topped Pasta</a:t>
            </a:r>
            <a:endParaRPr b="1" i="0" sz="1900" u="none" cap="none" strike="noStrike">
              <a:solidFill>
                <a:srgbClr val="07999A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7" name="Google Shape;227;g36aa0f4527e_0_375"/>
          <p:cNvSpPr txBox="1"/>
          <p:nvPr/>
        </p:nvSpPr>
        <p:spPr>
          <a:xfrm>
            <a:off x="73439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Pork,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Skin on Roasties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28" name="Google Shape;228;g36aa0f4527e_0_375"/>
          <p:cNvSpPr txBox="1"/>
          <p:nvPr/>
        </p:nvSpPr>
        <p:spPr>
          <a:xfrm>
            <a:off x="94775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Chicken Rasta Pasta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29" name="Google Shape;229;g36aa0f4527e_0_375"/>
          <p:cNvSpPr txBox="1"/>
          <p:nvPr/>
        </p:nvSpPr>
        <p:spPr>
          <a:xfrm>
            <a:off x="11689425" y="25848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Golden Fish Fingers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Chips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0" name="Google Shape;230;g36aa0f4527e_0_375"/>
          <p:cNvSpPr txBox="1"/>
          <p:nvPr/>
        </p:nvSpPr>
        <p:spPr>
          <a:xfrm>
            <a:off x="3119025" y="386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Macaroni Cheese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1" name="Google Shape;231;g36aa0f4527e_0_375"/>
          <p:cNvSpPr txBox="1"/>
          <p:nvPr/>
        </p:nvSpPr>
        <p:spPr>
          <a:xfrm>
            <a:off x="5160850" y="39080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Tarka Dhal</a:t>
            </a: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2" name="Google Shape;232;g36aa0f4527e_0_375"/>
          <p:cNvSpPr txBox="1"/>
          <p:nvPr/>
        </p:nvSpPr>
        <p:spPr>
          <a:xfrm>
            <a:off x="7343950" y="3754025"/>
            <a:ext cx="2183100" cy="11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 and Stuffing Puff Pastry Plait,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Skin on Roasties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Gravy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3" name="Google Shape;233;g36aa0f4527e_0_375"/>
          <p:cNvSpPr txBox="1"/>
          <p:nvPr/>
        </p:nvSpPr>
        <p:spPr>
          <a:xfrm>
            <a:off x="9477550" y="394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Sweet Potato Coconut Bean Stew </a:t>
            </a:r>
            <a:endParaRPr sz="150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Rice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4" name="Google Shape;234;g36aa0f4527e_0_375"/>
          <p:cNvSpPr txBox="1"/>
          <p:nvPr/>
        </p:nvSpPr>
        <p:spPr>
          <a:xfrm>
            <a:off x="11689425" y="380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Fingers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Chips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5" name="Google Shape;235;g36aa0f4527e_0_375"/>
          <p:cNvSpPr txBox="1"/>
          <p:nvPr/>
        </p:nvSpPr>
        <p:spPr>
          <a:xfrm>
            <a:off x="3119025" y="51617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Sticks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6" name="Google Shape;236;g36aa0f4527e_0_375"/>
          <p:cNvSpPr txBox="1"/>
          <p:nvPr/>
        </p:nvSpPr>
        <p:spPr>
          <a:xfrm>
            <a:off x="5160850" y="52034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Carrots and </a:t>
            </a:r>
            <a:endParaRPr sz="150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Green Beans</a:t>
            </a:r>
            <a:endParaRPr sz="150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7" name="Google Shape;237;g36aa0f4527e_0_375"/>
          <p:cNvSpPr txBox="1"/>
          <p:nvPr/>
        </p:nvSpPr>
        <p:spPr>
          <a:xfrm>
            <a:off x="73439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Roasted Roots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8" name="Google Shape;238;g36aa0f4527e_0_375"/>
          <p:cNvSpPr txBox="1"/>
          <p:nvPr/>
        </p:nvSpPr>
        <p:spPr>
          <a:xfrm>
            <a:off x="94775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Sweetcorn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9" name="Google Shape;239;g36aa0f4527e_0_375"/>
          <p:cNvSpPr txBox="1"/>
          <p:nvPr/>
        </p:nvSpPr>
        <p:spPr>
          <a:xfrm>
            <a:off x="11689425" y="50994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Beans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40" name="Google Shape;240;g36aa0f4527e_0_375"/>
          <p:cNvSpPr txBox="1"/>
          <p:nvPr/>
        </p:nvSpPr>
        <p:spPr>
          <a:xfrm>
            <a:off x="3119025" y="63809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41" name="Google Shape;241;g36aa0f4527e_0_375"/>
          <p:cNvSpPr txBox="1"/>
          <p:nvPr/>
        </p:nvSpPr>
        <p:spPr>
          <a:xfrm>
            <a:off x="5160850" y="64226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42" name="Google Shape;242;g36aa0f4527e_0_375"/>
          <p:cNvSpPr txBox="1"/>
          <p:nvPr/>
        </p:nvSpPr>
        <p:spPr>
          <a:xfrm>
            <a:off x="73439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43" name="Google Shape;243;g36aa0f4527e_0_375"/>
          <p:cNvSpPr txBox="1"/>
          <p:nvPr/>
        </p:nvSpPr>
        <p:spPr>
          <a:xfrm>
            <a:off x="94775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44" name="Google Shape;244;g36aa0f4527e_0_375"/>
          <p:cNvSpPr txBox="1"/>
          <p:nvPr/>
        </p:nvSpPr>
        <p:spPr>
          <a:xfrm>
            <a:off x="11689425" y="63186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45" name="Google Shape;245;g36aa0f4527e_0_375"/>
          <p:cNvSpPr txBox="1"/>
          <p:nvPr/>
        </p:nvSpPr>
        <p:spPr>
          <a:xfrm>
            <a:off x="3119025" y="767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Sweet Potato Chocolate Brownie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46" name="Google Shape;246;g36aa0f4527e_0_375"/>
          <p:cNvSpPr txBox="1"/>
          <p:nvPr/>
        </p:nvSpPr>
        <p:spPr>
          <a:xfrm>
            <a:off x="5160850" y="77180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Jelly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47" name="Google Shape;247;g36aa0f4527e_0_375"/>
          <p:cNvSpPr txBox="1"/>
          <p:nvPr/>
        </p:nvSpPr>
        <p:spPr>
          <a:xfrm>
            <a:off x="73439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Eve’s Apple Pudding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and Custard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48" name="Google Shape;248;g36aa0f4527e_0_375"/>
          <p:cNvSpPr txBox="1"/>
          <p:nvPr/>
        </p:nvSpPr>
        <p:spPr>
          <a:xfrm>
            <a:off x="94775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Muesli Bars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49" name="Google Shape;249;g36aa0f4527e_0_375"/>
          <p:cNvSpPr txBox="1"/>
          <p:nvPr/>
        </p:nvSpPr>
        <p:spPr>
          <a:xfrm>
            <a:off x="11689425" y="761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Vanilla Cookies</a:t>
            </a:r>
            <a:endParaRPr b="0" i="0" sz="1500" u="none" cap="none" strike="noStrik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50" name="Google Shape;250;g36aa0f4527e_0_375" title="Earth Character@4x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698704" y="34759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36aa0f4527e_0_375" title="Power Hero@4x.png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708060" y="29263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36aa0f4527e_0_375" title="Heart Hero@4x.png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657175" y="4024650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36aa0f4527e_0_375" title="Leaf@4x.png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-698700" y="4599975"/>
            <a:ext cx="429527" cy="47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36aa0f4527e_0_375" title="Power Hero@4x.png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136840" y="43733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36aa0f4527e_0_375" title="Earth Character@4x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1758" y="4373299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36aa0f4527e_0_375" title="Heart Hero@4x.png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187738" y="790172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36aa0f4527e_0_375" title="Earth Character@4x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025633" y="4424862"/>
            <a:ext cx="429532" cy="37353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36aa0f4527e_0_375"/>
          <p:cNvSpPr txBox="1"/>
          <p:nvPr/>
        </p:nvSpPr>
        <p:spPr>
          <a:xfrm>
            <a:off x="12488225" y="94435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Hot Pasta topped with Homemade Tomato Sauce </a:t>
            </a:r>
            <a:endParaRPr b="1" i="0" sz="1600" u="none" cap="none" strike="noStrik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&amp; Cheese</a:t>
            </a:r>
            <a:endParaRPr b="1" i="0" sz="1600" u="none" cap="none" strike="noStrik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59" name="Google Shape;259;g36aa0f4527e_0_375" title="Earth Character@4x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571733" y="90699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36aa0f4527e_0_375" title="Heart Hero@4x.png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872525" y="928037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36aa0f4527e_0_375" title="E@4x.png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453610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36aa0f4527e_0_375" title="B@4x.png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221178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36aa0f4527e_0_375" title="C@4x.png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-964745" y="172018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36aa0f4527e_0_375" title="D@4x.png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-708317" y="1720187"/>
            <a:ext cx="182706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36aa0f4527e_0_375" title="A@4x.png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5">
            <a:off x="-1463592" y="1720181"/>
            <a:ext cx="184429" cy="60327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36aa0f4527e_0_375"/>
          <p:cNvSpPr txBox="1"/>
          <p:nvPr/>
        </p:nvSpPr>
        <p:spPr>
          <a:xfrm>
            <a:off x="710875" y="1325550"/>
            <a:ext cx="2305200" cy="9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WEEK 3</a:t>
            </a:r>
            <a:endParaRPr b="1" sz="110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Autumn Winter 2025/26</a:t>
            </a:r>
            <a:endParaRPr b="1" sz="110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*Dates to be entered by RO managers, as start dates vary by unit</a:t>
            </a:r>
            <a:endParaRPr b="1" sz="90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67" name="Google Shape;267;g36aa0f4527e_0_375"/>
          <p:cNvSpPr txBox="1"/>
          <p:nvPr/>
        </p:nvSpPr>
        <p:spPr>
          <a:xfrm>
            <a:off x="12859388" y="420550"/>
            <a:ext cx="2183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PRIMARY</a:t>
            </a:r>
            <a:endParaRPr b="1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WORLD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g36aa0f4527e_0_375" title="Earth Character@4x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3221" y="914503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36aa0f4527e_0_375" title="Power Hero@4x.png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34140" y="79284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36aa0f4527e_0_375" title="Leaf@4x.png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 rot="-516207">
            <a:off x="2589476" y="4070858"/>
            <a:ext cx="429550" cy="478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